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13.png>
</file>

<file path=ppt/media/image14.gif>
</file>

<file path=ppt/media/image2.gif>
</file>

<file path=ppt/media/image3.png>
</file>

<file path=ppt/media/image4.png>
</file>

<file path=ppt/media/image5.png>
</file>

<file path=ppt/media/image6.png>
</file>

<file path=ppt/media/image7.jp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419b67af08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419b67af08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419b67af08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419b67af08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419b67af08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419b67af08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419b67af08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419b67af08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419b67af08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419b67af08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419b67af08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419b67af08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419b67af08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419b67af08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4363a9a2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4363a9a2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4363a9a2f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4363a9a2f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22f40a9615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22f40a9615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419b67af08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419b67af08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1aa49fe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41aa49fe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419b67af08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419b67af08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419b67af08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419b67af08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435dfb7c8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435dfb7c8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35dfb7c8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35dfb7c8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419b67af08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419b67af08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419b67af08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419b67af08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435dfb7c8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435dfb7c8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419b67af08_1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419b67af08_1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2f40a961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2f40a961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419b67af08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419b67af08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19b67af08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19b67af08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9350" y="195300"/>
            <a:ext cx="8505300" cy="16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Learn ReactJS and</a:t>
            </a:r>
            <a:r>
              <a:rPr lang="en" sz="3200"/>
              <a:t> B</a:t>
            </a:r>
            <a:r>
              <a:rPr lang="en" sz="3200"/>
              <a:t>ecome a Frontend Developer</a:t>
            </a:r>
            <a:endParaRPr sz="320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1349" y="1809000"/>
            <a:ext cx="5020325" cy="302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type="title"/>
          </p:nvPr>
        </p:nvSpPr>
        <p:spPr>
          <a:xfrm>
            <a:off x="211325" y="56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1.	Components</a:t>
            </a:r>
            <a:endParaRPr sz="2320"/>
          </a:p>
        </p:txBody>
      </p:sp>
      <p:sp>
        <p:nvSpPr>
          <p:cNvPr id="105" name="Google Shape;105;p22"/>
          <p:cNvSpPr txBox="1"/>
          <p:nvPr>
            <p:ph idx="1" type="body"/>
          </p:nvPr>
        </p:nvSpPr>
        <p:spPr>
          <a:xfrm>
            <a:off x="211325" y="719450"/>
            <a:ext cx="5587500" cy="43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787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React is all about components. You need to think of everything as a component.</a:t>
            </a:r>
            <a:endParaRPr sz="1625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A component is a small, reusable piece of code that represents a part of a user interface.</a:t>
            </a:r>
            <a:endParaRPr sz="1625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This is help you maintain the code when working on larger projects.</a:t>
            </a:r>
            <a:endParaRPr sz="1625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Components can be defined as either a class or a function and can include a combination of HTML, CSS, and JavaScript code.</a:t>
            </a:r>
            <a:endParaRPr sz="162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25"/>
          </a:p>
        </p:txBody>
      </p:sp>
      <p:pic>
        <p:nvPicPr>
          <p:cNvPr id="106" name="Google Shape;1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8825" y="1291900"/>
            <a:ext cx="3234851" cy="254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/>
          <p:nvPr>
            <p:ph type="title"/>
          </p:nvPr>
        </p:nvSpPr>
        <p:spPr>
          <a:xfrm>
            <a:off x="155825" y="78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/>
              <a:t>2</a:t>
            </a:r>
            <a:r>
              <a:rPr lang="en" sz="2420"/>
              <a:t>. Real DOM &amp; Virtual DOM</a:t>
            </a:r>
            <a:endParaRPr sz="2420"/>
          </a:p>
        </p:txBody>
      </p:sp>
      <p:sp>
        <p:nvSpPr>
          <p:cNvPr id="112" name="Google Shape;112;p23"/>
          <p:cNvSpPr txBox="1"/>
          <p:nvPr>
            <p:ph idx="1" type="body"/>
          </p:nvPr>
        </p:nvSpPr>
        <p:spPr>
          <a:xfrm>
            <a:off x="258050" y="834025"/>
            <a:ext cx="5055600" cy="41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Real DOM is the actual tree-like structure of a web page, which can be manipulated directly to change the layout or content of the page. 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Virtual DOM is a lightweight in-memory representation of the actual DOM.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It’s used to optimize the performance of updates to the user interface.</a:t>
            </a:r>
            <a:endParaRPr sz="1600"/>
          </a:p>
        </p:txBody>
      </p:sp>
      <p:pic>
        <p:nvPicPr>
          <p:cNvPr id="113" name="Google Shape;1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3650" y="1100738"/>
            <a:ext cx="3627775" cy="3328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type="title"/>
          </p:nvPr>
        </p:nvSpPr>
        <p:spPr>
          <a:xfrm>
            <a:off x="311688" y="179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	Reconciliation </a:t>
            </a:r>
            <a:endParaRPr/>
          </a:p>
        </p:txBody>
      </p:sp>
      <p:sp>
        <p:nvSpPr>
          <p:cNvPr id="119" name="Google Shape;119;p24"/>
          <p:cNvSpPr txBox="1"/>
          <p:nvPr>
            <p:ph idx="1" type="body"/>
          </p:nvPr>
        </p:nvSpPr>
        <p:spPr>
          <a:xfrm>
            <a:off x="234275" y="964200"/>
            <a:ext cx="466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Reconciliation is the process that React uses to determine the minimal set of changes to be made to the actual DOM. </a:t>
            </a:r>
            <a:endParaRPr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compares the current virtual DOM tree with a new virtual DOM tree, and then applies the minimal set of changes to the actual DOM.</a:t>
            </a:r>
            <a:endParaRPr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8850" y="1362688"/>
            <a:ext cx="3730951" cy="261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200375" y="53075"/>
            <a:ext cx="8520600" cy="3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4</a:t>
            </a:r>
            <a:r>
              <a:rPr lang="en" sz="2700"/>
              <a:t>. JSX</a:t>
            </a:r>
            <a:endParaRPr sz="2700"/>
          </a:p>
        </p:txBody>
      </p:sp>
      <p:sp>
        <p:nvSpPr>
          <p:cNvPr id="126" name="Google Shape;126;p25"/>
          <p:cNvSpPr txBox="1"/>
          <p:nvPr>
            <p:ph idx="1" type="body"/>
          </p:nvPr>
        </p:nvSpPr>
        <p:spPr>
          <a:xfrm>
            <a:off x="133575" y="673675"/>
            <a:ext cx="5411700" cy="39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2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Char char="●"/>
            </a:pPr>
            <a:r>
              <a:rPr lang="en" sz="1695"/>
              <a:t>JSX is javascript syntax extension.</a:t>
            </a:r>
            <a:endParaRPr sz="169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95"/>
              <a:buChar char="●"/>
            </a:pPr>
            <a:r>
              <a:rPr lang="en" sz="1695"/>
              <a:t>JSX is a syntax extension for JavaScript that allows developers to write HTML-like elements in their JavaScript code.</a:t>
            </a:r>
            <a:endParaRPr sz="169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95"/>
              <a:buChar char="●"/>
            </a:pPr>
            <a:r>
              <a:rPr lang="en" sz="1695"/>
              <a:t>Browsers cannot read JSX files directly. They must be transpiled, or converted, to JavaScript before they can be interpreted by the browser.</a:t>
            </a:r>
            <a:endParaRPr sz="169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95"/>
              <a:buChar char="●"/>
            </a:pPr>
            <a:r>
              <a:rPr lang="en" sz="1695"/>
              <a:t>It is commonly used ni React to describe the structure and content of a component's user interface.</a:t>
            </a:r>
            <a:endParaRPr sz="169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695"/>
          </a:p>
        </p:txBody>
      </p:sp>
      <p:pic>
        <p:nvPicPr>
          <p:cNvPr id="127" name="Google Shape;1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7375" y="848225"/>
            <a:ext cx="3616500" cy="28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111325" y="66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/>
              <a:t>5.	React States</a:t>
            </a:r>
            <a:endParaRPr sz="2420"/>
          </a:p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111325" y="639225"/>
            <a:ext cx="5979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State in React is an object that holds data that can change.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 is used to store and update the component's data.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 is managed by a component.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will use useState() hook for managing state of component.</a:t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title"/>
          </p:nvPr>
        </p:nvSpPr>
        <p:spPr>
          <a:xfrm>
            <a:off x="89075" y="66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/>
              <a:t>6.	React Hooks</a:t>
            </a:r>
            <a:endParaRPr sz="2420"/>
          </a:p>
        </p:txBody>
      </p:sp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-99100" y="639200"/>
            <a:ext cx="63579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React Hooks were first introduced in React 16.8 in 2019.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Now React hooks is the industry standard.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React Hooks are functions that allow you to useState and other React features in functional components. 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useState hook allows you to a d d state to a functional component. </a:t>
            </a:r>
            <a:endParaRPr sz="1600"/>
          </a:p>
        </p:txBody>
      </p:sp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8800" y="1480325"/>
            <a:ext cx="2667651" cy="218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title"/>
          </p:nvPr>
        </p:nvSpPr>
        <p:spPr>
          <a:xfrm>
            <a:off x="311700" y="2201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20"/>
              <a:t>What Next ?????</a:t>
            </a:r>
            <a:endParaRPr sz="322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950" y="647026"/>
            <a:ext cx="7011000" cy="384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/>
          <p:nvPr>
            <p:ph type="title"/>
          </p:nvPr>
        </p:nvSpPr>
        <p:spPr>
          <a:xfrm>
            <a:off x="303225" y="1796700"/>
            <a:ext cx="8145300" cy="15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Project setup &amp; getting started with React </a:t>
            </a:r>
            <a:endParaRPr sz="3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/>
          <p:nvPr>
            <p:ph type="title"/>
          </p:nvPr>
        </p:nvSpPr>
        <p:spPr>
          <a:xfrm>
            <a:off x="311700" y="190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start a React Project</a:t>
            </a:r>
            <a:endParaRPr/>
          </a:p>
        </p:txBody>
      </p:sp>
      <p:sp>
        <p:nvSpPr>
          <p:cNvPr id="161" name="Google Shape;161;p31"/>
          <p:cNvSpPr txBox="1"/>
          <p:nvPr>
            <p:ph idx="1" type="body"/>
          </p:nvPr>
        </p:nvSpPr>
        <p:spPr>
          <a:xfrm>
            <a:off x="311700" y="82062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1750">
                <a:solidFill>
                  <a:srgbClr val="BFC7D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Download Node from - https://nodejs.org/en/download</a:t>
            </a:r>
            <a:endParaRPr sz="1750">
              <a:solidFill>
                <a:srgbClr val="BFC7D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BFC7D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1750">
                <a:solidFill>
                  <a:srgbClr val="BFC7D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npx create-react-app my-app</a:t>
            </a:r>
            <a:endParaRPr sz="1750">
              <a:solidFill>
                <a:srgbClr val="BFC7D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BFC7D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1750">
                <a:solidFill>
                  <a:srgbClr val="BFC7D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cd my-ap</a:t>
            </a:r>
            <a:r>
              <a:rPr lang="en" sz="1750">
                <a:solidFill>
                  <a:srgbClr val="BFC7D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endParaRPr sz="1750">
              <a:solidFill>
                <a:srgbClr val="BFC7D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BFC7D5"/>
              </a:solidFill>
              <a:highlight>
                <a:srgbClr val="292D3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" sz="1750">
                <a:solidFill>
                  <a:srgbClr val="BFC7D5"/>
                </a:solidFill>
                <a:highlight>
                  <a:srgbClr val="292D3E"/>
                </a:highlight>
                <a:latin typeface="Courier New"/>
                <a:ea typeface="Courier New"/>
                <a:cs typeface="Courier New"/>
                <a:sym typeface="Courier New"/>
              </a:rPr>
              <a:t>npm start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122450" y="0"/>
            <a:ext cx="85206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980"/>
              <a:t>Agenda</a:t>
            </a:r>
            <a:endParaRPr sz="2980"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122450" y="624900"/>
            <a:ext cx="8520600" cy="41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78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What is Frontend development</a:t>
            </a:r>
            <a:endParaRPr sz="1625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Roadmap &amp; some number facts</a:t>
            </a:r>
            <a:endParaRPr sz="1625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Introduction to React</a:t>
            </a:r>
            <a:endParaRPr sz="1625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Understanding Core React fundamentals</a:t>
            </a:r>
            <a:endParaRPr sz="1625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Components &amp; JSX</a:t>
            </a:r>
            <a:endParaRPr sz="1625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Real DOM &amp; Virtual DOM</a:t>
            </a:r>
            <a:endParaRPr sz="1625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Reconciliation</a:t>
            </a:r>
            <a:endParaRPr sz="1625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React States and React Hooks</a:t>
            </a:r>
            <a:endParaRPr sz="1625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Getting Started and understanding useState with Examples.</a:t>
            </a:r>
            <a:endParaRPr sz="1625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Project 1 - Building Todo list React App</a:t>
            </a:r>
            <a:endParaRPr sz="1625"/>
          </a:p>
          <a:p>
            <a:pPr indent="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5"/>
          </a:p>
          <a:p>
            <a:pPr indent="-33178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25"/>
              <a:buChar char="●"/>
            </a:pPr>
            <a:r>
              <a:rPr lang="en" sz="1625"/>
              <a:t>Project 2 - Building Airline Landing Page</a:t>
            </a:r>
            <a:endParaRPr sz="1625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5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/>
          <p:nvPr>
            <p:ph type="title"/>
          </p:nvPr>
        </p:nvSpPr>
        <p:spPr>
          <a:xfrm>
            <a:off x="280650" y="2150625"/>
            <a:ext cx="85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/>
              <a:t>Understanding useState with Examples</a:t>
            </a:r>
            <a:endParaRPr sz="28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82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/>
          <p:nvPr>
            <p:ph type="title"/>
          </p:nvPr>
        </p:nvSpPr>
        <p:spPr>
          <a:xfrm>
            <a:off x="367375" y="2199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20"/>
              <a:t>Project 1 - </a:t>
            </a:r>
            <a:r>
              <a:rPr lang="en" sz="3620"/>
              <a:t>Building Todo List App</a:t>
            </a:r>
            <a:endParaRPr sz="362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 txBox="1"/>
          <p:nvPr>
            <p:ph type="title"/>
          </p:nvPr>
        </p:nvSpPr>
        <p:spPr>
          <a:xfrm>
            <a:off x="367375" y="2199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20"/>
              <a:t>Project 2 - </a:t>
            </a:r>
            <a:r>
              <a:rPr lang="en" sz="3620"/>
              <a:t>Building Airline Landing Page</a:t>
            </a:r>
            <a:endParaRPr sz="362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>
            <p:ph type="title"/>
          </p:nvPr>
        </p:nvSpPr>
        <p:spPr>
          <a:xfrm>
            <a:off x="422325" y="1594925"/>
            <a:ext cx="8520600" cy="27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20"/>
              <a:t>Thank You</a:t>
            </a:r>
            <a:endParaRPr sz="4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>
                <a:solidFill>
                  <a:schemeClr val="lt2"/>
                </a:solidFill>
              </a:rPr>
              <a:t>Code Link - </a:t>
            </a:r>
            <a:r>
              <a:rPr lang="en" sz="1820">
                <a:solidFill>
                  <a:schemeClr val="lt2"/>
                </a:solidFill>
              </a:rPr>
              <a:t>https://github.com/harshit-8080</a:t>
            </a:r>
            <a:r>
              <a:rPr lang="en" sz="1820">
                <a:solidFill>
                  <a:schemeClr val="lt2"/>
                </a:solidFill>
              </a:rPr>
              <a:t> </a:t>
            </a:r>
            <a:endParaRPr sz="182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150" y="1059750"/>
            <a:ext cx="5575500" cy="313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300" y="1120225"/>
            <a:ext cx="5834975" cy="295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ctrTitle"/>
          </p:nvPr>
        </p:nvSpPr>
        <p:spPr>
          <a:xfrm>
            <a:off x="0" y="72075"/>
            <a:ext cx="8520600" cy="7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  </a:t>
            </a:r>
            <a:r>
              <a:rPr lang="en" sz="3400"/>
              <a:t>Some Number Facts</a:t>
            </a:r>
            <a:endParaRPr sz="3400"/>
          </a:p>
        </p:txBody>
      </p:sp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9100" y="1449150"/>
            <a:ext cx="4147424" cy="289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450" y="1419563"/>
            <a:ext cx="4503051" cy="295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000" y="642175"/>
            <a:ext cx="8304225" cy="360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311700" y="62475"/>
            <a:ext cx="85206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20"/>
              <a:t>Introduction &amp; What is React</a:t>
            </a:r>
            <a:endParaRPr sz="3620"/>
          </a:p>
        </p:txBody>
      </p:sp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0" y="743200"/>
            <a:ext cx="9144000" cy="4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936"/>
              <a:t>	</a:t>
            </a:r>
            <a:endParaRPr sz="1826"/>
          </a:p>
          <a:p>
            <a:pPr indent="-340713" lvl="1" marL="9144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766"/>
              <a:buChar char="○"/>
            </a:pPr>
            <a:r>
              <a:rPr lang="en" sz="1751"/>
              <a:t>React Js is front-end library developed by Facebook. It is used for building the view layer or UI layer for web and mobile apps</a:t>
            </a:r>
            <a:r>
              <a:rPr lang="en" sz="1926"/>
              <a:t>.</a:t>
            </a:r>
            <a:endParaRPr sz="1926"/>
          </a:p>
          <a:p>
            <a:pPr indent="0" lvl="0" marL="9144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26"/>
          </a:p>
          <a:p>
            <a:pPr indent="-350954" lvl="1" marL="9144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927"/>
              <a:buChar char="○"/>
            </a:pPr>
            <a:r>
              <a:rPr lang="en" sz="1765"/>
              <a:t>It’s currently one of the most popular javascript libraries and has a strong &amp; large dev community.</a:t>
            </a:r>
            <a:endParaRPr sz="1765"/>
          </a:p>
          <a:p>
            <a:pPr indent="0" lvl="0" marL="9144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65"/>
          </a:p>
          <a:p>
            <a:pPr indent="-340713" lvl="1" marL="9144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766"/>
              <a:buChar char="○"/>
            </a:pPr>
            <a:r>
              <a:rPr lang="en" sz="1765"/>
              <a:t>Beauty of React is to break complex UIs into small isolated pieces of code called components</a:t>
            </a:r>
            <a:endParaRPr sz="1765"/>
          </a:p>
          <a:p>
            <a:pPr indent="0" lvl="0" marL="9144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26"/>
              <a:t>	</a:t>
            </a:r>
            <a:endParaRPr sz="1926"/>
          </a:p>
          <a:p>
            <a:pPr indent="-340713" lvl="1" marL="9144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766"/>
              <a:buChar char="○"/>
            </a:pPr>
            <a:r>
              <a:rPr lang="en" sz="1765"/>
              <a:t>React Js allows us to </a:t>
            </a:r>
            <a:r>
              <a:rPr lang="en" sz="1765"/>
              <a:t>create</a:t>
            </a:r>
            <a:r>
              <a:rPr lang="en" sz="1765"/>
              <a:t> reusable UI components.</a:t>
            </a:r>
            <a:endParaRPr sz="1765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750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75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311700" y="1794025"/>
            <a:ext cx="8520600" cy="14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4320"/>
              <a:t>Understanding Core React</a:t>
            </a:r>
            <a:endParaRPr sz="43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